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泰宏 稲岡" userId="676cd76bb9cf30b1" providerId="LiveId" clId="{17E79C0D-6C5B-436C-8B93-5DB08298C967}"/>
    <pc:docChg chg="custSel modSld">
      <pc:chgData name="泰宏 稲岡" userId="676cd76bb9cf30b1" providerId="LiveId" clId="{17E79C0D-6C5B-436C-8B93-5DB08298C967}" dt="2024-08-22T11:17:31.266" v="4" actId="478"/>
      <pc:docMkLst>
        <pc:docMk/>
      </pc:docMkLst>
      <pc:sldChg chg="delSp modSp mod">
        <pc:chgData name="泰宏 稲岡" userId="676cd76bb9cf30b1" providerId="LiveId" clId="{17E79C0D-6C5B-436C-8B93-5DB08298C967}" dt="2024-08-22T11:17:31.266" v="4" actId="478"/>
        <pc:sldMkLst>
          <pc:docMk/>
          <pc:sldMk cId="3399891004" sldId="257"/>
        </pc:sldMkLst>
        <pc:spChg chg="mod">
          <ac:chgData name="泰宏 稲岡" userId="676cd76bb9cf30b1" providerId="LiveId" clId="{17E79C0D-6C5B-436C-8B93-5DB08298C967}" dt="2024-08-22T11:17:13.555" v="0" actId="1076"/>
          <ac:spMkLst>
            <pc:docMk/>
            <pc:sldMk cId="3399891004" sldId="257"/>
            <ac:spMk id="9" creationId="{FFBF5A74-A884-9DA5-30B3-DE81398A1567}"/>
          </ac:spMkLst>
        </pc:spChg>
        <pc:spChg chg="mod">
          <ac:chgData name="泰宏 稲岡" userId="676cd76bb9cf30b1" providerId="LiveId" clId="{17E79C0D-6C5B-436C-8B93-5DB08298C967}" dt="2024-08-22T11:17:16.815" v="1" actId="1076"/>
          <ac:spMkLst>
            <pc:docMk/>
            <pc:sldMk cId="3399891004" sldId="257"/>
            <ac:spMk id="10" creationId="{C7E4A4F8-B17D-677C-F392-35347753D83B}"/>
          </ac:spMkLst>
        </pc:spChg>
        <pc:spChg chg="mod">
          <ac:chgData name="泰宏 稲岡" userId="676cd76bb9cf30b1" providerId="LiveId" clId="{17E79C0D-6C5B-436C-8B93-5DB08298C967}" dt="2024-08-22T11:17:21.222" v="2" actId="1076"/>
          <ac:spMkLst>
            <pc:docMk/>
            <pc:sldMk cId="3399891004" sldId="257"/>
            <ac:spMk id="11" creationId="{5CDC46CE-73F1-B206-4BE7-50332D4B19CD}"/>
          </ac:spMkLst>
        </pc:spChg>
        <pc:spChg chg="del">
          <ac:chgData name="泰宏 稲岡" userId="676cd76bb9cf30b1" providerId="LiveId" clId="{17E79C0D-6C5B-436C-8B93-5DB08298C967}" dt="2024-08-22T11:17:31.266" v="4" actId="478"/>
          <ac:spMkLst>
            <pc:docMk/>
            <pc:sldMk cId="3399891004" sldId="257"/>
            <ac:spMk id="13" creationId="{1E2D6D11-0C75-8803-87EB-6F1C2E7B1FE9}"/>
          </ac:spMkLst>
        </pc:spChg>
        <pc:spChg chg="del">
          <ac:chgData name="泰宏 稲岡" userId="676cd76bb9cf30b1" providerId="LiveId" clId="{17E79C0D-6C5B-436C-8B93-5DB08298C967}" dt="2024-08-22T11:17:27.327" v="3" actId="478"/>
          <ac:spMkLst>
            <pc:docMk/>
            <pc:sldMk cId="3399891004" sldId="257"/>
            <ac:spMk id="14" creationId="{DD7653BB-DB39-9BB3-A4EF-4DE729CD03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7E0F2A-3F02-A4F2-198C-7DF7D1980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486F17-C4D4-028E-68C6-C16476763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04A108-1E72-8258-6011-065930ED1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0AC9A0-76E9-C559-41EB-A6B74796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ABB01A-D85B-195D-251B-44195099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76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39073E-E24C-7431-3A84-FAC5E800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5588D4-16C4-B9C6-90D8-8345A82E3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DF09B6-1E94-4F2A-EF24-BBC6ECF4D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97B2CF-D76C-937F-8B77-16849C788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4962C3-E544-6E4E-509C-923FFC2D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49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B8FE76B-CF96-543F-A1A4-4ECD8B210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021BFF-5E3E-7DAA-07C1-C6AFD7DF3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74E72F-55CD-CDE4-2E59-C210AE4F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7D1850-FF97-9574-4722-7449E0A5C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33A45F-56F8-357B-F35A-6D439267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75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F3E214-1E07-3990-A5E4-2072A7A9D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97CD5E-DCBA-DA0E-C931-DD49EB817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27F25E-2924-DE5B-FBB9-4355C1B43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BE16C9-0D9F-856B-F8E7-D8027F7DE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5655E-6316-F8ED-BAB3-120C01F0E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01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E0DBC3-E77E-CFD7-0566-275FCB229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057E07-6A07-9DFA-7D6E-157E85C7E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43768E-FED2-8343-F432-5A3579A04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1DE35-115F-0B81-7A4C-BC7154777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0C7406-DF67-AD2F-4FFE-3FB32122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62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3F08D2-2C1A-8135-516E-D4ABA34F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605658-8E70-42F4-4F59-51951BE6FD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F48CA9-A48D-C501-AB6D-8D8555FD8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52CA98-AED0-023E-EAA1-929E1108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C9FAC2-35E0-334C-D227-741283FC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C69D5F-0106-6C8D-CCAC-6A3A585F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2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1DC09A-6F84-F87A-5C40-603E8E20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B88336-39D7-11BA-52EB-A610D84E9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007D9D-885D-C82F-8CFB-41D7D1FF4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D290C0-2BD6-1E8E-8984-0EA11B35D3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794BD33-3C65-A285-5A01-CF22493666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8DA52FC-357B-5B0D-8683-857E86602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DFFBE9-815E-0743-C210-3C947404C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530432F-CFF7-F03B-5F22-EA6F34AE3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97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B5061-9CFF-D781-F744-462955F73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1AAC8A-E234-A279-8E48-DA0873B3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4AB6F67-F3BA-F077-6225-9888BB22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65E7E5-1A88-49C8-894B-7E577047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80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FD91EC-813D-F241-743A-B63E172E1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6EF02A-8017-9F6E-F380-93A98317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FEDE25-3829-6DC6-B3C1-99171F870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4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30CCFA-9A3F-CBBF-6B20-E232D5A1C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F688B7-DE25-7813-64E7-B57AEBF79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4E8A09-084C-9266-1FE3-2EA7EBE73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81CB13-946D-6235-E0B5-C893271F3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8055D2-883A-A777-E229-AE29B1AB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4EFC98-1449-E229-6152-0E0318511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6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6B72AD-B5A7-E04B-7808-57D999627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97A3AD3-C64D-0BE7-A274-CFFF3DBD1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1D01B5-FDBD-57FD-AA6B-8DB5AFB54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671350-E6A3-50FE-CECE-A426FABCB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75489B-D13D-70C5-8682-D78B2B1D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1A95DF-6F2D-D503-F556-4BE8DD68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0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F8115C-6643-C831-C711-3ACA8D99C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09B87F-AEB3-4AA3-171A-A3828C00B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B211BD-53AC-7F30-971D-9D39FCA56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B53D0B-8B10-4B7E-B5DB-441BA80DD3D9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32EA51-A083-DE10-0E55-ED64C6A0C5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5850ED-C649-895F-D37A-51F4BCE40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595469-1B5A-4F7F-AD52-5234655FF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6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&#10;&#10;自動的に生成された説明">
            <a:extLst>
              <a:ext uri="{FF2B5EF4-FFF2-40B4-BE49-F238E27FC236}">
                <a16:creationId xmlns:a16="http://schemas.microsoft.com/office/drawing/2014/main" id="{E97CC561-93D9-370A-6C9D-828F13F5C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405" y="2070047"/>
            <a:ext cx="3746693" cy="332122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96F0731-2BDB-BEF0-C5AC-7620D0869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186" y="1676310"/>
            <a:ext cx="5067560" cy="350538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450CB-8A30-1290-07E7-CF72DD6A454E}"/>
              </a:ext>
            </a:extLst>
          </p:cNvPr>
          <p:cNvSpPr txBox="1"/>
          <p:nvPr/>
        </p:nvSpPr>
        <p:spPr>
          <a:xfrm>
            <a:off x="1545996" y="650449"/>
            <a:ext cx="4703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戸当たり寸法のおさえ</a:t>
            </a: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FFBF5A74-A884-9DA5-30B3-DE81398A1567}"/>
              </a:ext>
            </a:extLst>
          </p:cNvPr>
          <p:cNvSpPr/>
          <p:nvPr/>
        </p:nvSpPr>
        <p:spPr>
          <a:xfrm>
            <a:off x="4324099" y="1984111"/>
            <a:ext cx="471340" cy="1206631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E4A4F8-B17D-677C-F392-35347753D83B}"/>
              </a:ext>
            </a:extLst>
          </p:cNvPr>
          <p:cNvSpPr txBox="1"/>
          <p:nvPr/>
        </p:nvSpPr>
        <p:spPr>
          <a:xfrm>
            <a:off x="3701366" y="1553989"/>
            <a:ext cx="1366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足溝おさえ</a:t>
            </a: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5CDC46CE-73F1-B206-4BE7-50332D4B19CD}"/>
              </a:ext>
            </a:extLst>
          </p:cNvPr>
          <p:cNvSpPr/>
          <p:nvPr/>
        </p:nvSpPr>
        <p:spPr>
          <a:xfrm>
            <a:off x="9907970" y="1340348"/>
            <a:ext cx="471340" cy="172765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E443AD1-A335-BD15-F9CA-CAACD4B37E55}"/>
              </a:ext>
            </a:extLst>
          </p:cNvPr>
          <p:cNvSpPr txBox="1"/>
          <p:nvPr/>
        </p:nvSpPr>
        <p:spPr>
          <a:xfrm>
            <a:off x="9159064" y="1032249"/>
            <a:ext cx="2315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戸当たり外形おさえ</a:t>
            </a:r>
          </a:p>
        </p:txBody>
      </p:sp>
    </p:spTree>
    <p:extLst>
      <p:ext uri="{BB962C8B-B14F-4D97-AF65-F5344CB8AC3E}">
        <p14:creationId xmlns:p14="http://schemas.microsoft.com/office/powerpoint/2010/main" val="339989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泰宏 稲岡</dc:creator>
  <cp:lastModifiedBy>泰宏 稲岡</cp:lastModifiedBy>
  <cp:revision>1</cp:revision>
  <dcterms:created xsi:type="dcterms:W3CDTF">2024-06-21T08:05:40Z</dcterms:created>
  <dcterms:modified xsi:type="dcterms:W3CDTF">2024-08-22T11:17:31Z</dcterms:modified>
</cp:coreProperties>
</file>